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0" r:id="rId6"/>
    <p:sldId id="268" r:id="rId7"/>
    <p:sldId id="258" r:id="rId8"/>
    <p:sldId id="257" r:id="rId9"/>
    <p:sldId id="256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10" y="-210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6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35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63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94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28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06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43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14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52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55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17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4709-7FEB-4EA5-AEF8-0A597293BDA6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1E40-E4DD-4AFC-BAA1-F2FF0DD63A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58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796062"/>
            <a:ext cx="2808312" cy="196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178302" y="0"/>
            <a:ext cx="134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 #8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968810" y="42673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93036"/>
            <a:ext cx="2664296" cy="196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454845"/>
            <a:ext cx="2808312" cy="255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175686" y="42673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x120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202848" y="3068606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</a:t>
            </a:r>
            <a:endParaRPr lang="de-DE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3437938"/>
            <a:ext cx="2628292" cy="252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894821" y="3059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11" y="3429000"/>
            <a:ext cx="2895153" cy="252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15" y="777037"/>
            <a:ext cx="2934249" cy="196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6911324" y="308768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6790460" y="42827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3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399" y="4166538"/>
            <a:ext cx="2993378" cy="26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259"/>
            <a:ext cx="3034572" cy="262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364088" y="179348"/>
            <a:ext cx="27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fatty</a:t>
            </a:r>
            <a:r>
              <a:rPr lang="de-DE" b="1" dirty="0" smtClean="0"/>
              <a:t> </a:t>
            </a:r>
            <a:r>
              <a:rPr lang="de-DE" b="1" dirty="0" err="1" smtClean="0"/>
              <a:t>changes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necrosis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3759429" y="179348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KO/DEN#6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4872994" y="362957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82403" y="372246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9471"/>
            <a:ext cx="3168352" cy="280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475656" y="46676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508104" y="578843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2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98123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72573" y="85269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KO/DEN#8</a:t>
            </a:r>
            <a:endParaRPr lang="de-DE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9843"/>
            <a:ext cx="2736304" cy="24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259861" y="43051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190109" y="43051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7640"/>
            <a:ext cx="2736304" cy="23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17639"/>
            <a:ext cx="2909380" cy="23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17640"/>
            <a:ext cx="2736304" cy="23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115616" y="324433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286864" y="322742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350789" y="322957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452864" y="85269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2</a:t>
            </a:r>
            <a:endParaRPr lang="de-D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826894"/>
            <a:ext cx="2702371" cy="240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99844"/>
            <a:ext cx="2981388" cy="24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7367755" y="45153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61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20045" y="411163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KO/DEN#3</a:t>
            </a:r>
            <a:endParaRPr lang="de-DE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1" y="1933856"/>
            <a:ext cx="2664296" cy="263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194386" y="147667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84" y="1897204"/>
            <a:ext cx="2635721" cy="265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11" y="1933856"/>
            <a:ext cx="2704334" cy="26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183008" y="156452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175389" y="161614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462878" y="908720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1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5906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9523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72573" y="85269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KO/DEN#11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459539" y="68340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43608"/>
            <a:ext cx="2736304" cy="23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95232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312954" y="65113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338121" y="364129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22973"/>
            <a:ext cx="2736304" cy="23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398461" y="360903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422934" y="85269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0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89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0020"/>
            <a:ext cx="3312368" cy="243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394352" y="62068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01083"/>
            <a:ext cx="3384376" cy="249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62" y="3789040"/>
            <a:ext cx="338433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127894" y="349412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203679" y="62068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178302" y="0"/>
            <a:ext cx="134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 #8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477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9" y="707102"/>
            <a:ext cx="2637614" cy="251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26983" y="12512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 #2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431917" y="38560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39150"/>
            <a:ext cx="2947232" cy="251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90" y="732617"/>
            <a:ext cx="262090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752608" y="47723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619672" y="330390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308304" y="31808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3" y="3673238"/>
            <a:ext cx="2761005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55" y="3673238"/>
            <a:ext cx="2702013" cy="285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488395" y="339757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8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178302" y="73193"/>
            <a:ext cx="140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 #10</a:t>
            </a:r>
            <a:endParaRPr lang="de-D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8" y="826319"/>
            <a:ext cx="2808312" cy="245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259632" y="48661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91" y="811857"/>
            <a:ext cx="2664296" cy="247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00" y="811857"/>
            <a:ext cx="2589824" cy="24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45024"/>
            <a:ext cx="336854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32671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588224" y="32849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986388" y="328498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x40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044784" y="45783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847896" y="44252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8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715422" y="46149"/>
            <a:ext cx="13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WT/DEN#13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043608" y="50928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x170</a:t>
            </a:r>
            <a:endParaRPr lang="de-DE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2" y="849410"/>
            <a:ext cx="2592288" cy="257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042713" y="59582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2" y="3717032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31246" y="60123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Mouse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nodule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317307" y="337828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25" y="3730723"/>
            <a:ext cx="286221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12" y="3752599"/>
            <a:ext cx="2779960" cy="261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434465" y="342590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7327747" y="338102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5422934" y="411163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2</a:t>
            </a:r>
            <a:endParaRPr lang="de-DE" b="1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25" y="847289"/>
            <a:ext cx="286221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48" y="877518"/>
            <a:ext cx="26903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7403306" y="50928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92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01105" y="395372"/>
            <a:ext cx="123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WT/DEN#3</a:t>
            </a:r>
            <a:endParaRPr lang="de-DE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02433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10" y="764704"/>
            <a:ext cx="29699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268637" y="390694"/>
            <a:ext cx="123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WT/DEN#4</a:t>
            </a:r>
            <a:endParaRPr lang="de-DE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62778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308304" y="425441"/>
            <a:ext cx="123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WT/DEN#5</a:t>
            </a:r>
            <a:endParaRPr lang="de-DE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1" y="4077072"/>
            <a:ext cx="308071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983618" y="3704590"/>
            <a:ext cx="123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WT/DEN#6</a:t>
            </a:r>
            <a:endParaRPr lang="de-DE" b="1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93" y="4041228"/>
            <a:ext cx="2947961" cy="255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279650" y="3704590"/>
            <a:ext cx="123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WT/DEN#7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3643242" y="0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0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2279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908720"/>
            <a:ext cx="29523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759271" y="139673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 #7 – </a:t>
            </a:r>
            <a:r>
              <a:rPr lang="de-DE" b="1" dirty="0" err="1" smtClean="0"/>
              <a:t>nodule</a:t>
            </a:r>
            <a:r>
              <a:rPr lang="de-DE" b="1" dirty="0" smtClean="0"/>
              <a:t> </a:t>
            </a:r>
            <a:r>
              <a:rPr lang="de-DE" b="1" dirty="0" err="1" smtClean="0"/>
              <a:t>area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158101" y="53133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x120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067593" y="586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00" y="878337"/>
            <a:ext cx="2853455" cy="23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39"/>
            <a:ext cx="2951820" cy="263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147088" y="341970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46" y="3808090"/>
            <a:ext cx="3069479" cy="261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067593" y="342900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25" y="940559"/>
            <a:ext cx="2776931" cy="224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747510" y="50900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x124</a:t>
            </a:r>
            <a:endParaRPr lang="de-DE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08090"/>
            <a:ext cx="2773562" cy="265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9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31874" y="3974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KO/DEN#5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500563" y="37330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" y="619205"/>
            <a:ext cx="2822914" cy="280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149410" y="2498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x140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1" y="4005064"/>
            <a:ext cx="2943853" cy="254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066685" y="365971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90" y="4005064"/>
            <a:ext cx="2945055" cy="254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83" y="4005064"/>
            <a:ext cx="2748478" cy="254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235037" y="366555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7475397" y="363173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690027" y="51312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2</a:t>
            </a:r>
            <a:endParaRPr lang="de-DE" b="1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48" y="628333"/>
            <a:ext cx="2890297" cy="283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70" y="628333"/>
            <a:ext cx="2769191" cy="283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7320910" y="34104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5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914063" y="179348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KO/DEN#12</a:t>
            </a:r>
            <a:endParaRPr lang="de-DE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2" y="869434"/>
            <a:ext cx="2927237" cy="255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183008" y="52079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626908" y="50953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X136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9" y="3933056"/>
            <a:ext cx="280068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974311" y="356372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358888" y="179348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Necrosis</a:t>
            </a:r>
            <a:r>
              <a:rPr lang="de-DE" b="1" dirty="0" smtClean="0"/>
              <a:t> score = 2</a:t>
            </a:r>
            <a:endParaRPr lang="de-D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0" y="856842"/>
            <a:ext cx="2700337" cy="257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56842"/>
            <a:ext cx="2689225" cy="257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72" y="3933056"/>
            <a:ext cx="272573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156985" y="49395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156985" y="356372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x200</a:t>
            </a:r>
            <a:endParaRPr lang="de-DE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89" y="3960837"/>
            <a:ext cx="2744656" cy="263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4178262" y="358414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x100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1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Bildschirmpräsentation (4:3)</PresentationFormat>
  <Paragraphs>85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Walee</dc:creator>
  <cp:lastModifiedBy>Chamulitrat, Walee</cp:lastModifiedBy>
  <cp:revision>41</cp:revision>
  <dcterms:created xsi:type="dcterms:W3CDTF">2022-02-14T17:21:36Z</dcterms:created>
  <dcterms:modified xsi:type="dcterms:W3CDTF">2022-02-17T14:32:41Z</dcterms:modified>
</cp:coreProperties>
</file>